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Poppins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55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1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GOODWORDS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0095"/>
            <a:ext cx="4469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Making the Internet Respectful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14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326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 Hackathon Project by:Tanveer Singh, Jashandeep Singh, Harnaz Kaur, Udaiveer Singh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35066-8895-8CFB-79C6-5A238405B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Let's build a more respectful digital world, together.</a:t>
            </a:r>
            <a:endParaRPr lang="en-US" sz="1750" b="1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179AA-0024-0496-810E-6DE42BC94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Have you ever hesitated before hitting 'post'?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E5C3F-3397-1950-6591-5588C90A2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883"/>
            <a:ext cx="7180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Online Toxicity is a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063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41%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111329" y="4232434"/>
            <a:ext cx="574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Adults experiencing online harassment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2285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Personal attacks, threats, and abuse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20063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 in 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8352711" y="4232434"/>
            <a:ext cx="4588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Young people affected monthly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2285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Negative experiences damaging confidence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40906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45070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684996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6243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Current solutions are reactive. They only act after the damage is done.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BD341-ACCB-88B9-4140-23182C6E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7408"/>
            <a:ext cx="11877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if we could fix it before we hit send?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981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Toxic Text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Harmful language detected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7981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GOODWORDS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AI transformation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7981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Respectful Text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Constructive communication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An AI co-pilot for communication. Not a censor, but a coach.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A6A409-CE2C-A756-61E9-784335C02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850" y="628650"/>
            <a:ext cx="4838700" cy="6972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198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See It in Action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768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3100983"/>
            <a:ext cx="3664744" cy="53340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93790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Input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3811429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Text scanned for toxic elements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685348" y="2768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3100983"/>
            <a:ext cx="3664863" cy="53340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46853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685348" y="381142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Advanced models detect harmful patterns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66253"/>
            <a:ext cx="7556421" cy="53340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93790" y="5486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Respectful Output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93790" y="5976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Positive alternative suggestions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049CCF-8F39-85C4-E18B-A38A0E85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7420451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Powered by Advanced AI Models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3768" y="1514713"/>
            <a:ext cx="6474023" cy="1506260"/>
          </a:xfrm>
          <a:prstGeom prst="roundRect">
            <a:avLst>
              <a:gd name="adj" fmla="val 17749"/>
            </a:avLst>
          </a:prstGeom>
          <a:solidFill>
            <a:srgbClr val="16213E"/>
          </a:solidFill>
          <a:ln w="3048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2366" y="1723311"/>
            <a:ext cx="240065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Backend Technology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2366" y="2179796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Flask + Python framework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32366" y="2527221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Real-time processing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3768" y="3199090"/>
            <a:ext cx="6474023" cy="1506260"/>
          </a:xfrm>
          <a:prstGeom prst="roundRect">
            <a:avLst>
              <a:gd name="adj" fmla="val 17749"/>
            </a:avLst>
          </a:prstGeom>
          <a:solidFill>
            <a:srgbClr val="16213E"/>
          </a:solidFill>
          <a:ln w="3048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32366" y="3407688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Core AI Models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2366" y="3864173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Toxic-BERT detection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32366" y="4211598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MT0-XL detoxification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Multi-layer approach:</a:t>
            </a: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Word replacement → AI analysis → Smart suggestions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Beyond a Web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244447"/>
            <a:ext cx="53340" cy="4789527"/>
          </a:xfrm>
          <a:prstGeom prst="roundRect">
            <a:avLst>
              <a:gd name="adj" fmla="val 637874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50752" y="2472928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322314"/>
            <a:ext cx="427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1: Chrome Extension </a:t>
            </a:r>
            <a:r>
              <a:rPr lang="en-US" sz="22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Real-time monitoring across platformsDiscord, Slack, Teams, WhatsApp, Twitter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50752" y="4220647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070033"/>
            <a:ext cx="3269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2: Developer API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Gaming chats and forums integrationBuilding safer online spaces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50752" y="5968365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817751"/>
            <a:ext cx="3842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3: Educational Tools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School partnershipsTeaching digital citizenship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B00F30-A78F-DE20-75A9-9820D41DE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61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Meet the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85104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8704" y="2050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Tanveer Singh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2896076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8704" y="3160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Jashandeep Singh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007048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8704" y="427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Harnaz Kaur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118021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58704" y="5382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Udayveer Singh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3951" y="651248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"We're passionate about using technology to solve real human problems."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7330"/>
            <a:ext cx="53340" cy="123610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2AE989-FC74-73AC-0CA8-27A667DF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21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Impact We Envision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Safer Spaces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Protected online communities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Mental Wellness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Reduced cyberbullying effects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95568"/>
            <a:ext cx="3343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Better 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Constructive dialogue skills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Positive change worldwide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FD1894-14B5-8F6B-F013-63B380302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9511" y="7604706"/>
            <a:ext cx="1950889" cy="6248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282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 Medium</vt:lpstr>
      <vt:lpstr>Arial</vt:lpstr>
      <vt:lpstr>Poppins Bold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Jashandeep Singh (U20250031)</cp:lastModifiedBy>
  <cp:revision>2</cp:revision>
  <dcterms:created xsi:type="dcterms:W3CDTF">2025-09-14T06:50:18Z</dcterms:created>
  <dcterms:modified xsi:type="dcterms:W3CDTF">2025-09-14T06:56:54Z</dcterms:modified>
</cp:coreProperties>
</file>